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Black"/>
      <p:bold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Black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36" Type="http://schemas.openxmlformats.org/officeDocument/2006/relationships/font" Target="fonts/MontserratBlac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travel you try to relax however the whole process is stressful.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AI Travel Agency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f8a2354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f8a2354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f8a2354a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f8a2354a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1a8f0777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1a8f0777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1a8f0777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1a8f0777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1a8f0777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1a8f0777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1a8f0777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1a8f0777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1a8f0777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1a8f0777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f8a2354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f8a2354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f8a2354a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f8a2354a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f8a2354a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f8a2354a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f8a2354a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f8a2354a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f8a2354a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f8a2354a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f8a2354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f8a2354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f8a2354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f8a2354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f8a2354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f8a2354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f8a2354a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f8a2354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VibeTravel/VibeTrave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Q9fw-wDwcXJpY5kuO8uAdoEor2_mZlQW/view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2402.01622" TargetMode="External"/><Relationship Id="rId4" Type="http://schemas.openxmlformats.org/officeDocument/2006/relationships/hyperlink" Target="https://arxiv.org/abs/2409.08069" TargetMode="External"/><Relationship Id="rId5" Type="http://schemas.openxmlformats.org/officeDocument/2006/relationships/hyperlink" Target="https://google.github.io/adk-doc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2402.01622" TargetMode="External"/><Relationship Id="rId4" Type="http://schemas.openxmlformats.org/officeDocument/2006/relationships/hyperlink" Target="https://arxiv.org/abs/2409.08069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Vibe Travel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Multi-Agent Travel Recommender System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3946925"/>
            <a:ext cx="51408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Catalin Botezat, Srijan Sthapit, Siddhanta Paudel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12/11/2025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https://github.com/VibeTravel/VibeTravel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646228"/>
            <a:ext cx="33504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user inputs, Flights, Hotel, activity choices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311700" y="2548350"/>
            <a:ext cx="33504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Output: Clean, complete, robust itinerary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0" title="Untitled Diagram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50" y="37325"/>
            <a:ext cx="2138525" cy="497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500700" y="2519475"/>
            <a:ext cx="3330300" cy="1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ADK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LLM Agent for reasoning and dynamic decision making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Multi agent system </a:t>
            </a:r>
            <a:r>
              <a:rPr lang="en"/>
              <a:t>architecture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4876500" y="1828800"/>
            <a:ext cx="40317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Why ADK over other frameworks: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 architecture allows independent agent development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Python-first framework (matches your team's expertise)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Native Gemini integration with latest models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Production-ready deployment options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1" title="Screenshot 2025-12-11 at 13.01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75" y="1202775"/>
            <a:ext cx="4521624" cy="11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Recorded Demo and Results</a:t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 title="test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7271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00"/>
            <a:ext cx="34665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Problems and Dilemmas</a:t>
            </a:r>
            <a:endParaRPr sz="3400"/>
          </a:p>
        </p:txBody>
      </p:sp>
      <p:cxnSp>
        <p:nvCxnSpPr>
          <p:cNvPr id="223" name="Google Shape;223;p34"/>
          <p:cNvCxnSpPr/>
          <p:nvPr/>
        </p:nvCxnSpPr>
        <p:spPr>
          <a:xfrm>
            <a:off x="407179" y="1471200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4"/>
          <p:cNvCxnSpPr/>
          <p:nvPr/>
        </p:nvCxnSpPr>
        <p:spPr>
          <a:xfrm>
            <a:off x="4039929" y="-2235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 txBox="1"/>
          <p:nvPr/>
        </p:nvSpPr>
        <p:spPr>
          <a:xfrm>
            <a:off x="466750" y="2445725"/>
            <a:ext cx="318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much User Involvement and What kind of Flow?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4" title="Screenshot 2025-12-11 at 13.33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725" y="152400"/>
            <a:ext cx="322821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36930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 LIMITS AND ERRORS </a:t>
            </a:r>
            <a:r>
              <a:rPr lang="en">
                <a:solidFill>
                  <a:schemeClr val="dk1"/>
                </a:solidFill>
              </a:rPr>
              <a:t>!!!!!!!!!!!!!</a:t>
            </a:r>
            <a:endParaRPr/>
          </a:p>
        </p:txBody>
      </p:sp>
      <p:pic>
        <p:nvPicPr>
          <p:cNvPr id="232" name="Google Shape;232;p35" title="WhatsApp Image 2025-12-11 at 12.09.48 PM.jpeg"/>
          <p:cNvPicPr preferRelativeResize="0"/>
          <p:nvPr/>
        </p:nvPicPr>
        <p:blipFill rotWithShape="1">
          <a:blip r:embed="rId3">
            <a:alphaModFix/>
          </a:blip>
          <a:srcRect b="67368" l="0" r="0" t="0"/>
          <a:stretch/>
        </p:blipFill>
        <p:spPr>
          <a:xfrm>
            <a:off x="96375" y="3161363"/>
            <a:ext cx="8839200" cy="3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 title="WhatsApp Image 2025-12-11 at 12.09.49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75" y="3690275"/>
            <a:ext cx="8839198" cy="6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 title="Screenshot 2025-12-11 at 13.31.3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499" y="280050"/>
            <a:ext cx="3803950" cy="28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65400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 </a:t>
            </a:r>
            <a:endParaRPr/>
          </a:p>
        </p:txBody>
      </p:sp>
      <p:pic>
        <p:nvPicPr>
          <p:cNvPr id="240" name="Google Shape;240;p36" title="Screenshot 2025-12-11 at 13.34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050" y="1347750"/>
            <a:ext cx="4176650" cy="30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743825" y="2017550"/>
            <a:ext cx="343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 from Human Feedback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Latency reduction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7" title="generated-image (1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150" y="1379600"/>
            <a:ext cx="2657449" cy="26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work</a:t>
            </a:r>
            <a:endParaRPr/>
          </a:p>
        </p:txBody>
      </p:sp>
      <p:pic>
        <p:nvPicPr>
          <p:cNvPr id="253" name="Google Shape;253;p38" title="Arhitectu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63" y="1117925"/>
            <a:ext cx="678342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1161275" y="3131475"/>
            <a:ext cx="642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Product: Full Stack AI travel Agency 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specialized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satisfying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users desired vacations based on interests and activities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161275" y="1330875"/>
            <a:ext cx="64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Review: Harder than expected, with more issues in the 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1161275" y="3196725"/>
            <a:ext cx="64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1161275" y="2369775"/>
            <a:ext cx="64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Team work: 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Successful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assignment of responsibilities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268" name="Google Shape;268;p40"/>
          <p:cNvSpPr txBox="1"/>
          <p:nvPr/>
        </p:nvSpPr>
        <p:spPr>
          <a:xfrm>
            <a:off x="534950" y="1621875"/>
            <a:ext cx="77505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TravelPlanner: A Benchmark for Real-World Planning with Language Agents. Jian Xie, Kai Zhang, Jiangjie Chen, Tinghui Zhu, Renze Lou, Yuandong Tian, Yanghua Xiao, Yu Su. arXiv:2402.01622, 2024.</a:t>
            </a: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</a:t>
            </a:r>
            <a:r>
              <a:rPr lang="en"/>
              <a:t>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TravelAgent: An AI Assistant for Personalized Travel Planning. Aili Chen, Xuyang Ge, Ziquan Fu, Yanghua Xiao, Jiangjie Chen. arXiv:2409.08069, 2024.</a:t>
            </a: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</a:t>
            </a:r>
            <a:r>
              <a:rPr lang="en"/>
              <a:t>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Google ADK 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https://google.github.io/adk-docs/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11700" y="1648200"/>
            <a:ext cx="3613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Crafting a vacation based on personal interests and budget time constraints without a travel company is stressful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3" title="generated-image (1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50" y="1444100"/>
            <a:ext cx="4535148" cy="254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07175" y="2897958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To create  a feed of vacations based on interest and generate a travel plan that suits everyone.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2900432" y="25189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4" title="generated-image (13).png"/>
          <p:cNvPicPr preferRelativeResize="0"/>
          <p:nvPr/>
        </p:nvPicPr>
        <p:blipFill rotWithShape="1">
          <a:blip r:embed="rId3">
            <a:alphaModFix/>
          </a:blip>
          <a:srcRect b="460" l="5736" r="5736" t="11012"/>
          <a:stretch/>
        </p:blipFill>
        <p:spPr>
          <a:xfrm>
            <a:off x="4763400" y="751175"/>
            <a:ext cx="3730801" cy="37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placeholder"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3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plan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7336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Technical challenges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Complex 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design.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Reliance on API calls.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3754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Solution 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approach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Utilising LLM-s in various phases to generate suggestions for the user.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60172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Value/benefit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Hassle free vacation generation.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placeholder"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25" y="1462950"/>
            <a:ext cx="1939576" cy="15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462" y="1745150"/>
            <a:ext cx="2141076" cy="1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 title="generated-image (14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300" y="1462950"/>
            <a:ext cx="1583601" cy="15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Motivation and related works</a:t>
            </a:r>
            <a:endParaRPr sz="4000"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1037000" y="13482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Personal travel hassle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Struggle in managing finances while travelling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Stressing out over daily activities</a:t>
            </a:r>
            <a:endParaRPr/>
          </a:p>
        </p:txBody>
      </p:sp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5051175" y="1072025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Literature: 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TravelAgent: Personalization in travel agents.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Travel planner research paper: Thinking on how to benchmark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5051175" y="4167575"/>
            <a:ext cx="40188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/>
              <a:t>TravelPlanner: A Benchmark for Real-World Planning with Language Agents. Jian Xie, Kai Zhang, Jiangjie Chen, Tinghui Zhu, Renze Lou, Yuandong Tian, Yanghua Xiao, Yu Su. arXiv:2402.01622, 2024.</a:t>
            </a:r>
            <a:r>
              <a:rPr lang="en" sz="600" u="sng">
                <a:solidFill>
                  <a:schemeClr val="hlink"/>
                </a:solidFill>
                <a:hlinkClick r:id="rId3"/>
              </a:rPr>
              <a:t>arxiv</a:t>
            </a:r>
            <a:r>
              <a:rPr lang="en" sz="600"/>
              <a:t>​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/>
              <a:t>TravelAgent: An AI Assistant for Personalized Travel Planning. Aili Chen, Xuyang Ge, Ziquan Fu, Yanghua Xiao, Jiangjie Chen. arXiv:2409.08069, 2024.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arxiv</a:t>
            </a:r>
            <a:r>
              <a:rPr lang="en" sz="600"/>
              <a:t>​</a:t>
            </a:r>
            <a:endParaRPr sz="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812" y="2688700"/>
            <a:ext cx="2362675" cy="2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450" y="2884900"/>
            <a:ext cx="1084801" cy="108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 </a:t>
            </a:r>
            <a:r>
              <a:rPr lang="en"/>
              <a:t>architecture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333075"/>
            <a:ext cx="41115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User input: Current City, Budget, Number of Travelers, Dates and the Activities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81" name="Google Shape;181;p28" title="phas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000" y="152400"/>
            <a:ext cx="204532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460400" y="2505725"/>
            <a:ext cx="41115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Output: 10 different destinations and the user can rate each of them on a scale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 1 to 10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348200"/>
            <a:ext cx="47040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Inputs: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Initial user Inputs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 Information scrapped about destinations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 title="phase2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95750"/>
            <a:ext cx="3749626" cy="44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407175" y="2571750"/>
            <a:ext cx="3749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Generate: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Airport + hotel finder agent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Activity finder agent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